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4" r:id="rId7"/>
    <p:sldId id="280" r:id="rId8"/>
    <p:sldId id="271" r:id="rId9"/>
    <p:sldId id="283" r:id="rId10"/>
    <p:sldId id="286" r:id="rId11"/>
    <p:sldId id="289" r:id="rId12"/>
    <p:sldId id="304" r:id="rId1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verpass" panose="020B0604020202020204" charset="0"/>
      <p:regular r:id="rId23"/>
      <p:bold r:id="rId24"/>
      <p:italic r:id="rId25"/>
      <p:boldItalic r:id="rId26"/>
    </p:embeddedFont>
    <p:embeddedFont>
      <p:font typeface="Overpass Black" panose="020B0604020202020204" charset="0"/>
      <p:bold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C20CA6-34DB-4C96-92CB-DEF70C21A3BB}">
  <a:tblStyle styleId="{58C20CA6-34DB-4C96-92CB-DEF70C21A3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a1fb274c5c_2_25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9" name="Google Shape;3469;ga1fb274c5c_2_25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7274a1822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7274a1822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ac2793e5b2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ac2793e5b2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63" r:id="rId8"/>
    <p:sldLayoutId id="2147483664" r:id="rId9"/>
    <p:sldLayoutId id="2147483666" r:id="rId10"/>
    <p:sldLayoutId id="2147483671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lenrosas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lenrosasc/introduccion-a-la-informatic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valen\OneDrive\Escritorio\informatica\index.html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228067" y="835068"/>
            <a:ext cx="6291000" cy="9849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Primera previa</a:t>
            </a:r>
            <a:endParaRPr sz="6000"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651107" y="3942720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Presentado por Valentina Rosas Coral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429;p85">
            <a:extLst>
              <a:ext uri="{FF2B5EF4-FFF2-40B4-BE49-F238E27FC236}">
                <a16:creationId xmlns:a16="http://schemas.microsoft.com/office/drawing/2014/main" id="{6E033A84-56CF-46E3-B113-257EA16C393C}"/>
              </a:ext>
            </a:extLst>
          </p:cNvPr>
          <p:cNvSpPr/>
          <p:nvPr/>
        </p:nvSpPr>
        <p:spPr>
          <a:xfrm>
            <a:off x="410818" y="375079"/>
            <a:ext cx="682516" cy="592329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2420;p85">
            <a:extLst>
              <a:ext uri="{FF2B5EF4-FFF2-40B4-BE49-F238E27FC236}">
                <a16:creationId xmlns:a16="http://schemas.microsoft.com/office/drawing/2014/main" id="{FEA098A0-70DA-4CD3-BB2C-8F46594AF52A}"/>
              </a:ext>
            </a:extLst>
          </p:cNvPr>
          <p:cNvGrpSpPr/>
          <p:nvPr/>
        </p:nvGrpSpPr>
        <p:grpSpPr>
          <a:xfrm>
            <a:off x="8204206" y="3871007"/>
            <a:ext cx="988350" cy="1060834"/>
            <a:chOff x="852385" y="1510916"/>
            <a:chExt cx="353145" cy="351998"/>
          </a:xfrm>
        </p:grpSpPr>
        <p:sp>
          <p:nvSpPr>
            <p:cNvPr id="11" name="Google Shape;12421;p85">
              <a:extLst>
                <a:ext uri="{FF2B5EF4-FFF2-40B4-BE49-F238E27FC236}">
                  <a16:creationId xmlns:a16="http://schemas.microsoft.com/office/drawing/2014/main" id="{3CC72D17-DE4C-448A-B1D0-138C528B4B5E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22;p85">
              <a:extLst>
                <a:ext uri="{FF2B5EF4-FFF2-40B4-BE49-F238E27FC236}">
                  <a16:creationId xmlns:a16="http://schemas.microsoft.com/office/drawing/2014/main" id="{5F96F485-8A91-4314-9B6D-221B5545E1D2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23;p85">
              <a:extLst>
                <a:ext uri="{FF2B5EF4-FFF2-40B4-BE49-F238E27FC236}">
                  <a16:creationId xmlns:a16="http://schemas.microsoft.com/office/drawing/2014/main" id="{18DCEAED-06D3-4E86-8EDB-FE7DBD9137DD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BD195C2-ABF6-4C51-AC84-B01FEB9C6517}"/>
              </a:ext>
            </a:extLst>
          </p:cNvPr>
          <p:cNvSpPr txBox="1"/>
          <p:nvPr/>
        </p:nvSpPr>
        <p:spPr>
          <a:xfrm>
            <a:off x="1862824" y="1935657"/>
            <a:ext cx="4039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2"/>
                </a:solidFill>
                <a:latin typeface="Overpass" panose="020B0604020202020204" charset="0"/>
              </a:rPr>
              <a:t>Introducción a la informática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E22ED1-9759-4DE3-86C9-822C2886E373}"/>
              </a:ext>
            </a:extLst>
          </p:cNvPr>
          <p:cNvSpPr txBox="1"/>
          <p:nvPr/>
        </p:nvSpPr>
        <p:spPr>
          <a:xfrm>
            <a:off x="1862824" y="2929511"/>
            <a:ext cx="26084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solidFill>
                  <a:schemeClr val="bg2"/>
                </a:solidFill>
                <a:latin typeface="Overpass" panose="020B0604020202020204" charset="0"/>
              </a:rPr>
              <a:t>Profesor </a:t>
            </a:r>
            <a:r>
              <a:rPr lang="es-CO" b="0" i="0" dirty="0">
                <a:solidFill>
                  <a:schemeClr val="bg2"/>
                </a:solidFill>
                <a:effectLst/>
                <a:latin typeface="Overpass" panose="020B0604020202020204" charset="0"/>
              </a:rPr>
              <a:t>Gilberto Vargas Cano</a:t>
            </a:r>
          </a:p>
          <a:p>
            <a:br>
              <a:rPr lang="es-CO" dirty="0"/>
            </a:br>
            <a:endParaRPr lang="es-C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6" name="Google Shape;3126;p68"/>
          <p:cNvGrpSpPr/>
          <p:nvPr/>
        </p:nvGrpSpPr>
        <p:grpSpPr>
          <a:xfrm>
            <a:off x="7810425" y="4008329"/>
            <a:ext cx="1108107" cy="920663"/>
            <a:chOff x="3578510" y="1419647"/>
            <a:chExt cx="4021500" cy="3062887"/>
          </a:xfrm>
        </p:grpSpPr>
        <p:sp>
          <p:nvSpPr>
            <p:cNvPr id="3127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30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1" name="Google Shape;3131;p68"/>
          <p:cNvSpPr txBox="1">
            <a:spLocks noGrp="1"/>
          </p:cNvSpPr>
          <p:nvPr>
            <p:ph type="ctrTitle"/>
          </p:nvPr>
        </p:nvSpPr>
        <p:spPr>
          <a:xfrm>
            <a:off x="-256783" y="44002"/>
            <a:ext cx="3181800" cy="16407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Excalidraw</a:t>
            </a:r>
            <a:br>
              <a:rPr lang="es-ES" dirty="0"/>
            </a:br>
            <a:r>
              <a:rPr lang="es-ES" dirty="0"/>
              <a:t>Conversiones parte 2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34D132-5925-4983-9C4C-CDF52E79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73" y="1941205"/>
            <a:ext cx="2380747" cy="2343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8E43D2-7FA4-42ED-8A90-E0728724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53" y="1428292"/>
            <a:ext cx="2176539" cy="2856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56D2982-7682-41EC-88B6-47E19A0C8F38}"/>
              </a:ext>
            </a:extLst>
          </p:cNvPr>
          <p:cNvSpPr txBox="1"/>
          <p:nvPr/>
        </p:nvSpPr>
        <p:spPr>
          <a:xfrm>
            <a:off x="3007812" y="705250"/>
            <a:ext cx="2077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https://excalidraw.com/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Google Shape;34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058" y="3002911"/>
            <a:ext cx="1312901" cy="97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2" name="Google Shape;34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793241" y="3064986"/>
            <a:ext cx="2287099" cy="72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7629" y="1494426"/>
            <a:ext cx="1312906" cy="166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5085" y="2100292"/>
            <a:ext cx="376267" cy="215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2577" y="1492647"/>
            <a:ext cx="376277" cy="144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6078256" y="3212895"/>
            <a:ext cx="464918" cy="215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7" name="Google Shape;3477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6682" y="1492654"/>
            <a:ext cx="519677" cy="132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8" name="Google Shape;3478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2589006" y="3236170"/>
            <a:ext cx="1458149" cy="119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9" name="Google Shape;3479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92279" y="1645375"/>
            <a:ext cx="426101" cy="215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0" name="Google Shape;3480;p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156742">
            <a:off x="2605257" y="2350628"/>
            <a:ext cx="2136970" cy="174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p7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9009" y="2410651"/>
            <a:ext cx="939000" cy="215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2" name="Google Shape;3482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370457" y="1025860"/>
            <a:ext cx="519677" cy="199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3" name="Google Shape;3483;p71"/>
          <p:cNvPicPr preferRelativeResize="0"/>
          <p:nvPr/>
        </p:nvPicPr>
        <p:blipFill>
          <a:blip r:embed="rId14">
            <a:alphaModFix amt="87000"/>
          </a:blip>
          <a:stretch>
            <a:fillRect/>
          </a:stretch>
        </p:blipFill>
        <p:spPr>
          <a:xfrm>
            <a:off x="1736057" y="1370157"/>
            <a:ext cx="1014648" cy="215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4" name="Google Shape;3484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059" y="2046759"/>
            <a:ext cx="519677" cy="1992131"/>
          </a:xfrm>
          <a:prstGeom prst="rect">
            <a:avLst/>
          </a:prstGeom>
          <a:noFill/>
          <a:ln>
            <a:noFill/>
          </a:ln>
        </p:spPr>
      </p:pic>
      <p:sp>
        <p:nvSpPr>
          <p:cNvPr id="3485" name="Google Shape;3485;p71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Python básico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50FB30-7BCD-40B8-8B6A-9E10F197D2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32654" y="1681086"/>
            <a:ext cx="5518380" cy="2438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B4F9C40-FC02-4AAB-B688-58C95BF4C088}"/>
              </a:ext>
            </a:extLst>
          </p:cNvPr>
          <p:cNvSpPr txBox="1"/>
          <p:nvPr/>
        </p:nvSpPr>
        <p:spPr>
          <a:xfrm>
            <a:off x="1674990" y="4381584"/>
            <a:ext cx="5383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2"/>
                </a:solidFill>
              </a:rPr>
              <a:t>https://colab.research.google.com/drive/1xDm8fKrglYAs8a_zH8daYbuCXr9t32DR?authuser=1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6E7C442-D12C-4AF2-8FBE-21758C65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¡Muchas gracias!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5364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1647651" y="1257475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Temas de la primera previa: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CO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 Tarea a mano (Informática)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s-CO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CO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Crear usuario </a:t>
            </a:r>
            <a:r>
              <a:rPr lang="es-CO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Github</a:t>
            </a:r>
            <a:endParaRPr lang="es-CO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s-CO" dirty="0">
              <a:solidFill>
                <a:srgbClr val="3C4043"/>
              </a:solidFill>
              <a:latin typeface="Roboto" panose="02000000000000000000" pitchFamily="2" charset="0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CO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CO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Paper</a:t>
            </a:r>
            <a:r>
              <a:rPr lang="es-CO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sobre Informática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s-CO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CO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Programa JS (0-15)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s-CO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CO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Excalidraw</a:t>
            </a:r>
            <a:r>
              <a:rPr lang="es-CO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– Conversión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s-CO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CO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Excalidraw</a:t>
            </a:r>
            <a:r>
              <a:rPr lang="es-CO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parte dos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s-CO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CO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Python básico</a:t>
            </a:r>
            <a:br>
              <a:rPr lang="es-CO" dirty="0"/>
            </a:br>
            <a:endParaRPr lang="en" dirty="0"/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SUSTENTACIÓN PRIMERA PREVIA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Escribir a mano un resumen de una página sobre lo que representa la informática</a:t>
            </a:r>
            <a:endParaRPr dirty="0"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530496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Resumen sobre informática</a:t>
            </a:r>
            <a:endParaRPr lang="es-CO" dirty="0"/>
          </a:p>
        </p:txBody>
      </p:sp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574D238A-E09C-4F34-9A50-E72FFEA82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17" y="408911"/>
            <a:ext cx="2665957" cy="35532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368746" y="3900021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dirty="0">
                <a:effectLst/>
                <a:latin typeface="Roboto" panose="02000000000000000000" pitchFamily="2" charset="0"/>
                <a:hlinkClick r:id="rId3"/>
              </a:rPr>
              <a:t>https://github.com/valenrosasc</a:t>
            </a:r>
            <a:endParaRPr dirty="0"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2641799" y="30927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Crear usuario sobre GitHub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343627-BEC2-43B9-9201-3A6D1BE5B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4"/>
          <a:stretch/>
        </p:blipFill>
        <p:spPr>
          <a:xfrm>
            <a:off x="1920125" y="1513598"/>
            <a:ext cx="5188743" cy="23864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53805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dirty="0">
                <a:effectLst/>
                <a:latin typeface="Roboto" panose="02000000000000000000" pitchFamily="2" charset="0"/>
                <a:hlinkClick r:id="rId3"/>
              </a:rPr>
              <a:t>https://github.com/valenrosasc/introduccion-a-la-informatica</a:t>
            </a: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538050" y="109465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Creación </a:t>
            </a:r>
            <a:r>
              <a:rPr lang="es-ES" sz="4000" dirty="0" err="1"/>
              <a:t>paper</a:t>
            </a:r>
            <a:r>
              <a:rPr lang="es-ES" sz="4000" dirty="0"/>
              <a:t> sobre informática</a:t>
            </a:r>
            <a:endParaRPr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044885" y="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Programa JS (0-15) </a:t>
            </a:r>
            <a:endParaRPr sz="3200" dirty="0"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66912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Convertir los numeros binarios del 0000 hasta el 1111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526466" y="168264"/>
            <a:ext cx="5511452" cy="665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dirty="0">
                <a:hlinkClick r:id="rId3"/>
              </a:rPr>
              <a:t>Programa 001</a:t>
            </a:r>
            <a:endParaRPr sz="4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F3A297-FB93-4109-9FAF-F19756E4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73" y="2009125"/>
            <a:ext cx="3990019" cy="1643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47276A-0798-4D20-A547-A41A2E1C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73084"/>
            <a:ext cx="3773751" cy="2393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3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Código</a:t>
            </a:r>
            <a:endParaRPr dirty="0"/>
          </a:p>
        </p:txBody>
      </p:sp>
      <p:pic>
        <p:nvPicPr>
          <p:cNvPr id="2482" name="Google Shape;2482;p5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8" flipH="1">
            <a:off x="1108668" y="1243140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53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8" flipH="1">
            <a:off x="1108668" y="2753430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Google Shape;2484;p53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8" flipH="1">
            <a:off x="6760893" y="1243140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53"/>
          <p:cNvPicPr preferRelativeResize="0"/>
          <p:nvPr/>
        </p:nvPicPr>
        <p:blipFill>
          <a:blip r:embed="rId6">
            <a:alphaModFix amt="92000"/>
          </a:blip>
          <a:stretch>
            <a:fillRect/>
          </a:stretch>
        </p:blipFill>
        <p:spPr>
          <a:xfrm rot="-1128988" flipH="1">
            <a:off x="6760893" y="2753430"/>
            <a:ext cx="1298899" cy="9123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5" name="Google Shape;2495;p53"/>
          <p:cNvGrpSpPr/>
          <p:nvPr/>
        </p:nvGrpSpPr>
        <p:grpSpPr>
          <a:xfrm rot="5400065">
            <a:off x="4113887" y="-3396789"/>
            <a:ext cx="1344377" cy="1995312"/>
            <a:chOff x="272875" y="1527563"/>
            <a:chExt cx="255950" cy="455000"/>
          </a:xfrm>
        </p:grpSpPr>
        <p:sp>
          <p:nvSpPr>
            <p:cNvPr id="2496" name="Google Shape;2496;p5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53F55902-869B-457C-8925-EE76FD301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16" y="1251582"/>
            <a:ext cx="5160364" cy="290270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C70701-17ED-4625-B70A-BCA29E9392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4113" y="1161386"/>
            <a:ext cx="1485976" cy="3111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65"/>
          <p:cNvSpPr txBox="1">
            <a:spLocks noGrp="1"/>
          </p:cNvSpPr>
          <p:nvPr>
            <p:ph type="ctrTitle"/>
          </p:nvPr>
        </p:nvSpPr>
        <p:spPr>
          <a:xfrm>
            <a:off x="735750" y="20651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Excalidraw</a:t>
            </a:r>
            <a:br>
              <a:rPr lang="es-ES" dirty="0"/>
            </a:br>
            <a:r>
              <a:rPr lang="es-ES" dirty="0"/>
              <a:t>Conversiones numéricas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3435E7-C4E8-4975-9534-043BFDCAF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9274" y="661925"/>
            <a:ext cx="2505452" cy="726321"/>
          </a:xfrm>
        </p:spPr>
        <p:txBody>
          <a:bodyPr/>
          <a:lstStyle/>
          <a:p>
            <a:pPr marL="139700" indent="0">
              <a:buNone/>
            </a:pPr>
            <a:r>
              <a:rPr lang="es-CO" dirty="0"/>
              <a:t>https://excalidraw.com/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797D7C-A9C7-4FA3-8BB8-9592AB69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248" y="1721275"/>
            <a:ext cx="2932059" cy="2355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3C14E6-1A49-4707-918D-8A6D2A7C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519" y="1677146"/>
            <a:ext cx="2731410" cy="2399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632F07"/>
      </a:dk2>
      <a:lt2>
        <a:srgbClr val="D47843"/>
      </a:lt2>
      <a:accent1>
        <a:srgbClr val="D47843"/>
      </a:accent1>
      <a:accent2>
        <a:srgbClr val="A8BAD7"/>
      </a:accent2>
      <a:accent3>
        <a:srgbClr val="9FC5E8"/>
      </a:accent3>
      <a:accent4>
        <a:srgbClr val="DC9EBD"/>
      </a:accent4>
      <a:accent5>
        <a:srgbClr val="7D93C4"/>
      </a:accent5>
      <a:accent6>
        <a:srgbClr val="DC946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159</Words>
  <Application>Microsoft Office PowerPoint</Application>
  <PresentationFormat>Presentación en pantalla (16:9)</PresentationFormat>
  <Paragraphs>39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Overpass</vt:lpstr>
      <vt:lpstr>Open Sans</vt:lpstr>
      <vt:lpstr>Roboto</vt:lpstr>
      <vt:lpstr>Overpass Black</vt:lpstr>
      <vt:lpstr>Arial</vt:lpstr>
      <vt:lpstr>Fira Sans Extra Condensed Medium</vt:lpstr>
      <vt:lpstr>Aqua Marketing Plan by Slidego</vt:lpstr>
      <vt:lpstr>Primera previa</vt:lpstr>
      <vt:lpstr>SUSTENTACIÓN PRIMERA PREVIA</vt:lpstr>
      <vt:lpstr>Resumen sobre informática</vt:lpstr>
      <vt:lpstr>Crear usuario sobre GitHub</vt:lpstr>
      <vt:lpstr>Creación paper sobre informática</vt:lpstr>
      <vt:lpstr>Programa JS (0-15) </vt:lpstr>
      <vt:lpstr>Programa 001</vt:lpstr>
      <vt:lpstr>Código</vt:lpstr>
      <vt:lpstr>Excalidraw Conversiones numéricas</vt:lpstr>
      <vt:lpstr>Excalidraw Conversiones parte 2</vt:lpstr>
      <vt:lpstr>Python básico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Primera previa</dc:title>
  <dc:creator>Valentina Rosas Coral</dc:creator>
  <cp:lastModifiedBy>Valentina Rosas Coral</cp:lastModifiedBy>
  <cp:revision>4</cp:revision>
  <dcterms:modified xsi:type="dcterms:W3CDTF">2021-10-13T06:19:38Z</dcterms:modified>
</cp:coreProperties>
</file>